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1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1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370" r:id="rId186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186" Type="http://schemas.openxmlformats.org/officeDocument/2006/relationships/slide" Target="slides/slide115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9" name="Shape 4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0" name="Google Shape;4750;g33c5e4031bd_0_6093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zh-C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4751" name="Google Shape;4751;g33c5e4031bd_0_60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52" name="Google Shape;4752;g33c5e4031bd_0_609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4.xml"/><Relationship Id="rId2" Type="http://schemas.openxmlformats.org/officeDocument/2006/relationships/notesSlide" Target="../notesSlides/notesSlide115.xml"/></Relationships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3" name="Shape 4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4" name="Google Shape;4754;p683"/>
          <p:cNvSpPr txBox="1"/>
          <p:nvPr/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fld id="{00000000-1234-1234-1234-123412341234}" type="slidenum"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4755" name="Google Shape;4755;p683"/>
          <p:cNvSpPr txBox="1"/>
          <p:nvPr/>
        </p:nvSpPr>
        <p:spPr>
          <a:xfrm>
            <a:off x="252412" y="114300"/>
            <a:ext cx="8675700" cy="45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1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unito"/>
              <a:buNone/>
            </a:pPr>
            <a:r>
              <a:rPr b="1" i="0" lang="zh-CN" sz="28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The </a:t>
            </a:r>
            <a:r>
              <a:rPr b="1" i="0" lang="zh-CN" sz="2800" u="none" cap="none" strike="noStrike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Government lets</a:t>
            </a:r>
            <a:r>
              <a:rPr b="1" i="0" lang="zh-CN" sz="2800" u="none" cap="none" strike="noStrike">
                <a:solidFill>
                  <a:srgbClr val="CC0000"/>
                </a:solidFill>
                <a:latin typeface="Nunito"/>
                <a:ea typeface="Nunito"/>
                <a:cs typeface="Nunito"/>
                <a:sym typeface="Nunito"/>
              </a:rPr>
              <a:t> the market answer</a:t>
            </a:r>
            <a:r>
              <a:rPr b="1" i="0" lang="zh-CN" sz="28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the following three basic economic questions:</a:t>
            </a:r>
            <a:endParaRPr/>
          </a:p>
          <a:p>
            <a:pPr indent="-342900" lvl="1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CC"/>
              </a:buClr>
              <a:buFont typeface="Nunito"/>
              <a:buNone/>
            </a:pPr>
            <a:r>
              <a:rPr b="1" i="0" lang="zh-CN" sz="2800" u="none" cap="none" strike="noStrike">
                <a:solidFill>
                  <a:srgbClr val="0066CC"/>
                </a:solidFill>
                <a:latin typeface="Nunito"/>
                <a:ea typeface="Nunito"/>
                <a:cs typeface="Nunito"/>
                <a:sym typeface="Nunito"/>
              </a:rPr>
              <a:t>1. What ? </a:t>
            </a:r>
            <a:endParaRPr/>
          </a:p>
          <a:p>
            <a:pPr indent="-342900" lvl="2" marL="571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unito"/>
              <a:buNone/>
            </a:pPr>
            <a:r>
              <a:rPr b="1" i="0" lang="zh-CN" sz="28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   </a:t>
            </a:r>
            <a:r>
              <a:rPr b="1" i="0" lang="zh-CN" sz="2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Consumers decide what should be produced in a            market economy through the purchases they make.</a:t>
            </a:r>
            <a:endParaRPr b="1" i="1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2" marL="57150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66CC"/>
              </a:buClr>
              <a:buSzPts val="2800"/>
              <a:buFont typeface="Nunito"/>
              <a:buAutoNum type="arabicPeriod" startAt="2"/>
            </a:pPr>
            <a:r>
              <a:rPr b="1" i="0" lang="zh-CN" sz="2800" u="none" cap="none" strike="noStrike">
                <a:solidFill>
                  <a:srgbClr val="0066CC"/>
                </a:solidFill>
                <a:latin typeface="Nunito"/>
                <a:ea typeface="Nunito"/>
                <a:cs typeface="Nunito"/>
                <a:sym typeface="Nunito"/>
              </a:rPr>
              <a:t>How ? </a:t>
            </a:r>
            <a:endParaRPr/>
          </a:p>
          <a:p>
            <a:pPr indent="-342900" lvl="2" marL="571500" marR="0" rtl="0" algn="just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Font typeface="Nunito"/>
              <a:buNone/>
            </a:pPr>
            <a:r>
              <a:rPr b="1" i="0" lang="zh-CN" sz="28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	</a:t>
            </a:r>
            <a:r>
              <a:rPr b="1" i="0" lang="zh-CN" sz="2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Production is left entirely up to businesses. Businesses must be competitive in such an economy and produce quality products at lower prices than their competitors. </a:t>
            </a:r>
            <a:endParaRPr/>
          </a:p>
          <a:p>
            <a:pPr indent="-342900" lvl="2" marL="571500" marR="0" rtl="0" algn="just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66CC"/>
              </a:buClr>
              <a:buSzPts val="2800"/>
              <a:buFont typeface="Nunito"/>
              <a:buAutoNum type="arabicPeriod" startAt="3"/>
            </a:pPr>
            <a:r>
              <a:rPr b="1" i="0" lang="zh-CN" sz="2800" u="none" cap="none" strike="noStrike">
                <a:solidFill>
                  <a:srgbClr val="0066CC"/>
                </a:solidFill>
                <a:latin typeface="Nunito"/>
                <a:ea typeface="Nunito"/>
                <a:cs typeface="Nunito"/>
                <a:sym typeface="Nunito"/>
              </a:rPr>
              <a:t>For whom ? </a:t>
            </a:r>
            <a:endParaRPr/>
          </a:p>
          <a:p>
            <a:pPr indent="-342900" lvl="2" marL="571500" marR="0" rtl="0" algn="just">
              <a:lnSpc>
                <a:spcPct val="100000"/>
              </a:lnSpc>
              <a:spcBef>
                <a:spcPts val="1500"/>
              </a:spcBef>
              <a:spcAft>
                <a:spcPts val="300"/>
              </a:spcAft>
              <a:buClr>
                <a:srgbClr val="003399"/>
              </a:buClr>
              <a:buFont typeface="Nunito"/>
              <a:buNone/>
            </a:pPr>
            <a:r>
              <a:rPr b="1" i="0" lang="zh-CN" sz="2800" u="none" cap="none" strike="noStrike">
                <a:solidFill>
                  <a:srgbClr val="003399"/>
                </a:solidFill>
                <a:latin typeface="Nunito"/>
                <a:ea typeface="Nunito"/>
                <a:cs typeface="Nunito"/>
                <a:sym typeface="Nunito"/>
              </a:rPr>
              <a:t>   </a:t>
            </a:r>
            <a:r>
              <a:rPr b="1" i="0" lang="zh-CN" sz="2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 a market economy, the people who have more money are able to buy more goods and services.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